
<file path=[Content_Types].xml><?xml version="1.0" encoding="utf-8"?>
<Types xmlns="http://schemas.openxmlformats.org/package/2006/content-types"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3CCF-BFFD-423F-9539-CD772DA4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D8586-1D77-4BE5-8B63-EBEB7432B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1C230-17F4-45C3-ADB3-9560D3E4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FC5F-D7A0-49A5-BF80-C8E9B28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E66AD-0C7E-4FAB-8F6B-3462A33B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3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68C8-6A25-4F9E-B14C-D8EEC8B9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33A42-9582-4069-B221-D903ACE0C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5EC2B-9A84-4ACE-BBFF-57DFA811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21CB0-79AD-43AB-BDF9-96200176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03D8A-C7A0-4B07-ABDC-66544CE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7789F-4255-42E3-8077-1FF9FF67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29927-AD07-4DBF-9F1F-710B4B1EB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1C9B2-F62D-451A-828B-D87E4C3C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7B6A0-7100-4B58-B9BD-559C33AF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3E33-BA93-4EFE-B684-500279E6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3A886-440D-417C-B5AA-E02357C8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F2B7-A8EA-455A-AFF8-005421AD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8284D-94E2-4F22-BBB9-33F1066D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7D7C8-778D-44BE-9EBB-42AA90F4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ED0B6-59A3-4A40-8D68-5092FB17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9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BA9A-B219-4F87-A2EC-71B67ECD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2012B-F1D1-4DF5-8CD3-CEA4F673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A988-FDF9-4493-A05D-A8ACA71A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67EA8-3F0C-403F-9A2F-CF438C50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85A92-88D4-451D-913C-292345BA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4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974D-D54D-4466-8EBB-F99D0169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D320-764A-4C71-880E-538D5890B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44B0D-10C9-4691-8219-91469D64D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91CD6-038F-40FD-83E2-FEF778D8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5FD90-CBAD-4574-8A87-C80DA2B7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9088C-A642-491B-BA30-5338BFEB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8BFC-5D27-4963-9B60-08F7F32D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367C0-106F-4CD7-8431-C73155CE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3B8E-16AF-4B99-80F1-75B770BB1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997A0-1ABB-4FC3-A50A-A3385A591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6CCA1-5BCF-409E-BFB7-31E893DD6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AA5E-98C6-42F6-B959-070016EB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0394-500B-47D3-AF89-B8EE79AD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E12043-E267-44CE-AFD3-2D14539A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6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95ED-37EC-43CA-8B26-B646D284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BE2E4-CA6A-4C34-AD10-B7C3E95A7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53873-505D-432B-85B4-2945E2F4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0CE6A-2D73-4747-84E4-D385F72E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56D8F-9537-415C-96EF-E70A750B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365996-0918-4815-AFF1-57C6FA1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0AA15-04E0-4A5B-BFCA-6961E2BB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1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BBCF-E1D6-433C-BAD3-C5E99E0F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45C2F-1ADA-4A3E-A069-777DEC62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F59F9-9CA5-4545-8E28-BE8D47697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A2E78-E7DF-4078-9DB1-09BBEA35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D0A03-2D7D-4BB2-AE37-CD341140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477C-1B73-4550-9300-8B1C9DFD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2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40F9-C818-441B-9AAA-3E345CC5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360E1-3412-4572-9D2B-EC28294AD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2A0A6-8ED3-40CE-9423-0D244F71E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68122-E7A8-4C32-90B2-64F96876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A3DEB-D8BC-4ABC-A12C-91C67BD0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64A63-E16E-46C8-B4B6-566E03F0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90B24-9DAD-452C-9849-E31B4DFB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E2CF-932D-428B-A3A2-38D7780BC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9C8D3-FC8B-468D-BD34-048767E73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53CB-24B2-4535-97A1-36924C9559A7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02C65-57A1-4D4E-B40E-7DABB1A86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06C4-DD52-492A-9F97-8900C5B7B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DD27A-7930-4DAA-97AD-4E978F0FA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5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gnup.live.com/?lic=1" TargetMode="External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hyperlink" Target="http://bit.ly/onenoteq1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ạo tài khoản - Google Chrome">
            <a:extLst>
              <a:ext uri="{FF2B5EF4-FFF2-40B4-BE49-F238E27FC236}">
                <a16:creationId xmlns:a16="http://schemas.microsoft.com/office/drawing/2014/main" id="{3A5C3064-5FCB-40C7-BA00-0242C1267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9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117A6-0FC5-491A-BD09-0FF828E9A213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Bước 1: Đăng ký tài khoản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Truy cập trang: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https://signup.live.com/?lic=1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llout: Line 4">
            <a:extLst>
              <a:ext uri="{FF2B5EF4-FFF2-40B4-BE49-F238E27FC236}">
                <a16:creationId xmlns:a16="http://schemas.microsoft.com/office/drawing/2014/main" id="{EE89C4B7-3DEC-449B-9641-1241C90A362D}"/>
              </a:ext>
            </a:extLst>
          </p:cNvPr>
          <p:cNvSpPr/>
          <p:nvPr/>
        </p:nvSpPr>
        <p:spPr>
          <a:xfrm flipH="1">
            <a:off x="2262433" y="2229787"/>
            <a:ext cx="1329179" cy="782419"/>
          </a:xfrm>
          <a:prstGeom prst="borderCallout1">
            <a:avLst>
              <a:gd name="adj1" fmla="val 18750"/>
              <a:gd name="adj2" fmla="val -8333"/>
              <a:gd name="adj3" fmla="val 151054"/>
              <a:gd name="adj4" fmla="val -7285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B2: Nhập email cá nhân  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167DAE-7196-4F5C-9976-CA16849238B5}"/>
              </a:ext>
            </a:extLst>
          </p:cNvPr>
          <p:cNvSpPr/>
          <p:nvPr/>
        </p:nvSpPr>
        <p:spPr>
          <a:xfrm flipH="1">
            <a:off x="8286161" y="3530686"/>
            <a:ext cx="1329179" cy="782419"/>
          </a:xfrm>
          <a:prstGeom prst="borderCallout1">
            <a:avLst>
              <a:gd name="adj1" fmla="val 81401"/>
              <a:gd name="adj2" fmla="val 100178"/>
              <a:gd name="adj3" fmla="val 107681"/>
              <a:gd name="adj4" fmla="val 16757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B3: Chọn tiếp theo</a:t>
            </a:r>
          </a:p>
        </p:txBody>
      </p:sp>
    </p:spTree>
    <p:extLst>
      <p:ext uri="{BB962C8B-B14F-4D97-AF65-F5344CB8AC3E}">
        <p14:creationId xmlns:p14="http://schemas.microsoft.com/office/powerpoint/2010/main" val="263641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85"/>
            <a:ext cx="12192000" cy="65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7"/>
            <a:ext cx="12192000" cy="6484536"/>
          </a:xfrm>
          <a:prstGeom prst="rect">
            <a:avLst/>
          </a:prstGeom>
        </p:spPr>
      </p:pic>
      <p:sp>
        <p:nvSpPr>
          <p:cNvPr id="3" name="Callout: Line 5">
            <a:extLst>
              <a:ext uri="{FF2B5EF4-FFF2-40B4-BE49-F238E27FC236}">
                <a16:creationId xmlns:a16="http://schemas.microsoft.com/office/drawing/2014/main" id="{4BAA93F3-B081-4898-A941-1902D84408EB}"/>
              </a:ext>
            </a:extLst>
          </p:cNvPr>
          <p:cNvSpPr/>
          <p:nvPr/>
        </p:nvSpPr>
        <p:spPr>
          <a:xfrm flipH="1">
            <a:off x="3409709" y="1932603"/>
            <a:ext cx="2686291" cy="782419"/>
          </a:xfrm>
          <a:prstGeom prst="borderCallout1">
            <a:avLst>
              <a:gd name="adj1" fmla="val 52130"/>
              <a:gd name="adj2" fmla="val 100184"/>
              <a:gd name="adj3" fmla="val -47081"/>
              <a:gd name="adj4" fmla="val 167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Tạo 1 sổ tay mới</a:t>
            </a:r>
          </a:p>
        </p:txBody>
      </p:sp>
    </p:spTree>
    <p:extLst>
      <p:ext uri="{BB962C8B-B14F-4D97-AF65-F5344CB8AC3E}">
        <p14:creationId xmlns:p14="http://schemas.microsoft.com/office/powerpoint/2010/main" val="362759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ÁNG 8 - OneNote">
            <a:extLst>
              <a:ext uri="{FF2B5EF4-FFF2-40B4-BE49-F238E27FC236}">
                <a16:creationId xmlns:a16="http://schemas.microsoft.com/office/drawing/2014/main" id="{A6B07443-CE15-4275-90FB-D29847C7E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  <p:sp>
        <p:nvSpPr>
          <p:cNvPr id="4" name="Callout: Line 5">
            <a:extLst>
              <a:ext uri="{FF2B5EF4-FFF2-40B4-BE49-F238E27FC236}">
                <a16:creationId xmlns:a16="http://schemas.microsoft.com/office/drawing/2014/main" id="{47CC5E61-0D60-4E93-808C-B619D6C41B3F}"/>
              </a:ext>
            </a:extLst>
          </p:cNvPr>
          <p:cNvSpPr/>
          <p:nvPr/>
        </p:nvSpPr>
        <p:spPr>
          <a:xfrm flipH="1">
            <a:off x="9471141" y="1859438"/>
            <a:ext cx="1397963" cy="638664"/>
          </a:xfrm>
          <a:prstGeom prst="borderCallout1">
            <a:avLst>
              <a:gd name="adj1" fmla="val 52130"/>
              <a:gd name="adj2" fmla="val 100184"/>
              <a:gd name="adj3" fmla="val -23561"/>
              <a:gd name="adj4" fmla="val 13089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Tạo các loại sổ sách</a:t>
            </a:r>
            <a:endParaRPr lang="en-US" dirty="0"/>
          </a:p>
        </p:txBody>
      </p:sp>
      <p:sp>
        <p:nvSpPr>
          <p:cNvPr id="5" name="Callout: Line 5">
            <a:extLst>
              <a:ext uri="{FF2B5EF4-FFF2-40B4-BE49-F238E27FC236}">
                <a16:creationId xmlns:a16="http://schemas.microsoft.com/office/drawing/2014/main" id="{045414BC-D2A0-4744-9C23-105DA4AB1862}"/>
              </a:ext>
            </a:extLst>
          </p:cNvPr>
          <p:cNvSpPr/>
          <p:nvPr/>
        </p:nvSpPr>
        <p:spPr>
          <a:xfrm flipH="1">
            <a:off x="9471141" y="3084922"/>
            <a:ext cx="1397963" cy="638664"/>
          </a:xfrm>
          <a:prstGeom prst="borderCallout1">
            <a:avLst>
              <a:gd name="adj1" fmla="val 50654"/>
              <a:gd name="adj2" fmla="val 384"/>
              <a:gd name="adj3" fmla="val -182971"/>
              <a:gd name="adj4" fmla="val -336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Tạo các tháng</a:t>
            </a:r>
            <a:endParaRPr lang="en-US" dirty="0"/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D8C2D6A1-EE2D-4700-B550-8F2E3828C1F4}"/>
              </a:ext>
            </a:extLst>
          </p:cNvPr>
          <p:cNvSpPr/>
          <p:nvPr/>
        </p:nvSpPr>
        <p:spPr>
          <a:xfrm flipH="1">
            <a:off x="7631514" y="608032"/>
            <a:ext cx="3039627" cy="638664"/>
          </a:xfrm>
          <a:prstGeom prst="borderCallout1">
            <a:avLst>
              <a:gd name="adj1" fmla="val 50654"/>
              <a:gd name="adj2" fmla="val 100184"/>
              <a:gd name="adj3" fmla="val 72380"/>
              <a:gd name="adj4" fmla="val 2289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Các công cụ hỗ trợ ghi chú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4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̣o mật khẩu - Google Chrome">
            <a:extLst>
              <a:ext uri="{FF2B5EF4-FFF2-40B4-BE49-F238E27FC236}">
                <a16:creationId xmlns:a16="http://schemas.microsoft.com/office/drawing/2014/main" id="{0E3CBC1E-FD66-4A99-8310-E3F2C70E6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DBD51A0F-0181-44EB-9226-C0DF12D8405E}"/>
              </a:ext>
            </a:extLst>
          </p:cNvPr>
          <p:cNvSpPr/>
          <p:nvPr/>
        </p:nvSpPr>
        <p:spPr>
          <a:xfrm flipH="1">
            <a:off x="2408348" y="2735625"/>
            <a:ext cx="1329179" cy="782419"/>
          </a:xfrm>
          <a:prstGeom prst="borderCallout1">
            <a:avLst>
              <a:gd name="adj1" fmla="val 18750"/>
              <a:gd name="adj2" fmla="val -8333"/>
              <a:gd name="adj3" fmla="val 151054"/>
              <a:gd name="adj4" fmla="val -7285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Tạo mật khẩu</a:t>
            </a:r>
          </a:p>
        </p:txBody>
      </p:sp>
    </p:spTree>
    <p:extLst>
      <p:ext uri="{BB962C8B-B14F-4D97-AF65-F5344CB8AC3E}">
        <p14:creationId xmlns:p14="http://schemas.microsoft.com/office/powerpoint/2010/main" val="248552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ên bạn là gì? - Google Chrome">
            <a:extLst>
              <a:ext uri="{FF2B5EF4-FFF2-40B4-BE49-F238E27FC236}">
                <a16:creationId xmlns:a16="http://schemas.microsoft.com/office/drawing/2014/main" id="{D51477DE-7EC3-4E2C-A69B-6373585D3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73A6B1A2-4040-45B7-A031-5D9312EC2EC1}"/>
              </a:ext>
            </a:extLst>
          </p:cNvPr>
          <p:cNvSpPr/>
          <p:nvPr/>
        </p:nvSpPr>
        <p:spPr>
          <a:xfrm flipH="1">
            <a:off x="2332933" y="2716772"/>
            <a:ext cx="1329179" cy="782419"/>
          </a:xfrm>
          <a:prstGeom prst="borderCallout1">
            <a:avLst>
              <a:gd name="adj1" fmla="val 18750"/>
              <a:gd name="adj2" fmla="val -8333"/>
              <a:gd name="adj3" fmla="val 151054"/>
              <a:gd name="adj4" fmla="val -7285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Nhập họ tên</a:t>
            </a:r>
          </a:p>
        </p:txBody>
      </p:sp>
    </p:spTree>
    <p:extLst>
      <p:ext uri="{BB962C8B-B14F-4D97-AF65-F5344CB8AC3E}">
        <p14:creationId xmlns:p14="http://schemas.microsoft.com/office/powerpoint/2010/main" val="273978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ày sinh của bạn là khi nào? - Google Chrome">
            <a:extLst>
              <a:ext uri="{FF2B5EF4-FFF2-40B4-BE49-F238E27FC236}">
                <a16:creationId xmlns:a16="http://schemas.microsoft.com/office/drawing/2014/main" id="{E1767A95-5A0B-4ECF-BF64-D65FD7A0D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9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ập mã - Google Chrome">
            <a:extLst>
              <a:ext uri="{FF2B5EF4-FFF2-40B4-BE49-F238E27FC236}">
                <a16:creationId xmlns:a16="http://schemas.microsoft.com/office/drawing/2014/main" id="{72A133E9-55B7-475D-94B8-64722386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96DA3B0C-9314-4E45-818B-CF0C0AAFFBA4}"/>
              </a:ext>
            </a:extLst>
          </p:cNvPr>
          <p:cNvSpPr/>
          <p:nvPr/>
        </p:nvSpPr>
        <p:spPr>
          <a:xfrm flipH="1">
            <a:off x="1381328" y="2602806"/>
            <a:ext cx="2280784" cy="782419"/>
          </a:xfrm>
          <a:prstGeom prst="borderCallout1">
            <a:avLst>
              <a:gd name="adj1" fmla="val 18750"/>
              <a:gd name="adj2" fmla="val -8333"/>
              <a:gd name="adj3" fmla="val 148567"/>
              <a:gd name="adj4" fmla="val -447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Kiểm tra email, nhập mã xác nhận</a:t>
            </a:r>
          </a:p>
        </p:txBody>
      </p:sp>
    </p:spTree>
    <p:extLst>
      <p:ext uri="{BB962C8B-B14F-4D97-AF65-F5344CB8AC3E}">
        <p14:creationId xmlns:p14="http://schemas.microsoft.com/office/powerpoint/2010/main" val="356090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êm thông tin bảo mật - Google Chrome">
            <a:extLst>
              <a:ext uri="{FF2B5EF4-FFF2-40B4-BE49-F238E27FC236}">
                <a16:creationId xmlns:a16="http://schemas.microsoft.com/office/drawing/2014/main" id="{0F0B5812-C701-4FE3-9904-A0477BAF6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2C693414-93DB-4862-9347-527483E63A31}"/>
              </a:ext>
            </a:extLst>
          </p:cNvPr>
          <p:cNvSpPr/>
          <p:nvPr/>
        </p:nvSpPr>
        <p:spPr>
          <a:xfrm flipH="1">
            <a:off x="1353047" y="3328670"/>
            <a:ext cx="2280784" cy="782419"/>
          </a:xfrm>
          <a:prstGeom prst="borderCallout1">
            <a:avLst>
              <a:gd name="adj1" fmla="val 18750"/>
              <a:gd name="adj2" fmla="val -8333"/>
              <a:gd name="adj3" fmla="val 148567"/>
              <a:gd name="adj4" fmla="val -447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Nhập xác nhận -&gt;Hoàn tất</a:t>
            </a:r>
          </a:p>
        </p:txBody>
      </p:sp>
    </p:spTree>
    <p:extLst>
      <p:ext uri="{BB962C8B-B14F-4D97-AF65-F5344CB8AC3E}">
        <p14:creationId xmlns:p14="http://schemas.microsoft.com/office/powerpoint/2010/main" val="408796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35846-29DD-42CA-A6C5-8A13ADADE918}"/>
              </a:ext>
            </a:extLst>
          </p:cNvPr>
          <p:cNvSpPr txBox="1"/>
          <p:nvPr/>
        </p:nvSpPr>
        <p:spPr>
          <a:xfrm>
            <a:off x="810705" y="443059"/>
            <a:ext cx="950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Link tải Onenote 2016: </a:t>
            </a:r>
            <a:r>
              <a:rPr lang="en-US" sz="3600">
                <a:hlinkClick r:id="rId2"/>
              </a:rPr>
              <a:t>http://bit.ly/onenoteq12  </a:t>
            </a:r>
            <a:endParaRPr lang="en-US" sz="3600"/>
          </a:p>
        </p:txBody>
      </p:sp>
      <p:pic>
        <p:nvPicPr>
          <p:cNvPr id="5" name="Picture 4" descr="Cài đặt hoặc cài đặt lại OneNote 2016 cho Windows - Hỗ trợ Office - Google Chrome">
            <a:extLst>
              <a:ext uri="{FF2B5EF4-FFF2-40B4-BE49-F238E27FC236}">
                <a16:creationId xmlns:a16="http://schemas.microsoft.com/office/drawing/2014/main" id="{203435D2-2D1E-4320-97D4-565329EB4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21" y="1228676"/>
            <a:ext cx="10512358" cy="5684700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4BAA93F3-B081-4898-A941-1902D84408EB}"/>
              </a:ext>
            </a:extLst>
          </p:cNvPr>
          <p:cNvSpPr/>
          <p:nvPr/>
        </p:nvSpPr>
        <p:spPr>
          <a:xfrm flipH="1">
            <a:off x="1109855" y="2569912"/>
            <a:ext cx="2280784" cy="782419"/>
          </a:xfrm>
          <a:prstGeom prst="borderCallout1">
            <a:avLst>
              <a:gd name="adj1" fmla="val 107023"/>
              <a:gd name="adj2" fmla="val 20243"/>
              <a:gd name="adj3" fmla="val 213217"/>
              <a:gd name="adj4" fmla="val -101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Tải file cài đặt Onenote</a:t>
            </a:r>
          </a:p>
        </p:txBody>
      </p:sp>
    </p:spTree>
    <p:extLst>
      <p:ext uri="{BB962C8B-B14F-4D97-AF65-F5344CB8AC3E}">
        <p14:creationId xmlns:p14="http://schemas.microsoft.com/office/powerpoint/2010/main" val="52440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35846-29DD-42CA-A6C5-8A13ADADE918}"/>
              </a:ext>
            </a:extLst>
          </p:cNvPr>
          <p:cNvSpPr txBox="1"/>
          <p:nvPr/>
        </p:nvSpPr>
        <p:spPr>
          <a:xfrm>
            <a:off x="810705" y="443059"/>
            <a:ext cx="950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Cài đặt Onenote</a:t>
            </a:r>
          </a:p>
        </p:txBody>
      </p:sp>
    </p:spTree>
    <p:extLst>
      <p:ext uri="{BB962C8B-B14F-4D97-AF65-F5344CB8AC3E}">
        <p14:creationId xmlns:p14="http://schemas.microsoft.com/office/powerpoint/2010/main" val="197451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67"/>
            <a:ext cx="12192000" cy="6512666"/>
          </a:xfrm>
          <a:prstGeom prst="rect">
            <a:avLst/>
          </a:prstGeom>
        </p:spPr>
      </p:pic>
      <p:sp>
        <p:nvSpPr>
          <p:cNvPr id="4" name="Callout: Line 5">
            <a:extLst>
              <a:ext uri="{FF2B5EF4-FFF2-40B4-BE49-F238E27FC236}">
                <a16:creationId xmlns:a16="http://schemas.microsoft.com/office/drawing/2014/main" id="{4BAA93F3-B081-4898-A941-1902D84408EB}"/>
              </a:ext>
            </a:extLst>
          </p:cNvPr>
          <p:cNvSpPr/>
          <p:nvPr/>
        </p:nvSpPr>
        <p:spPr>
          <a:xfrm flipH="1">
            <a:off x="375563" y="838094"/>
            <a:ext cx="2686291" cy="782419"/>
          </a:xfrm>
          <a:prstGeom prst="borderCallout1">
            <a:avLst>
              <a:gd name="adj1" fmla="val 107023"/>
              <a:gd name="adj2" fmla="val 20243"/>
              <a:gd name="adj3" fmla="val 252173"/>
              <a:gd name="adj4" fmla="val -170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Đăng nhập Onenote bằng tài khoản đk ở trên</a:t>
            </a:r>
          </a:p>
        </p:txBody>
      </p:sp>
    </p:spTree>
    <p:extLst>
      <p:ext uri="{BB962C8B-B14F-4D97-AF65-F5344CB8AC3E}">
        <p14:creationId xmlns:p14="http://schemas.microsoft.com/office/powerpoint/2010/main" val="293052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102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Duong</dc:creator>
  <cp:lastModifiedBy>Tam Duong</cp:lastModifiedBy>
  <cp:revision>7</cp:revision>
  <dcterms:created xsi:type="dcterms:W3CDTF">2019-09-20T02:37:06Z</dcterms:created>
  <dcterms:modified xsi:type="dcterms:W3CDTF">2019-09-20T03:22:11Z</dcterms:modified>
</cp:coreProperties>
</file>